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82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6A36-7595-4FBE-A549-2B5955A6FC8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44B2-102C-4FE1-8077-15CE5F8F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8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3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32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75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44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37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50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09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92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30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6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11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18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81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3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380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57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689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44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7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888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71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331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344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520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763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045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46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758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726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57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038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87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022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42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87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86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39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3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59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85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</cp:revision>
  <dcterms:created xsi:type="dcterms:W3CDTF">2020-05-13T06:39:38Z</dcterms:created>
  <dcterms:modified xsi:type="dcterms:W3CDTF">2020-05-14T13:56:12Z</dcterms:modified>
</cp:coreProperties>
</file>